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03" r:id="rId1"/>
  </p:sldMasterIdLst>
  <p:notesMasterIdLst>
    <p:notesMasterId r:id="rId11"/>
  </p:notesMasterIdLst>
  <p:sldIdLst>
    <p:sldId id="305" r:id="rId2"/>
    <p:sldId id="292" r:id="rId3"/>
    <p:sldId id="307" r:id="rId4"/>
    <p:sldId id="308" r:id="rId5"/>
    <p:sldId id="309" r:id="rId6"/>
    <p:sldId id="306" r:id="rId7"/>
    <p:sldId id="293" r:id="rId8"/>
    <p:sldId id="294" r:id="rId9"/>
    <p:sldId id="297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03/11/2025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181094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2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208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3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2773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4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111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5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5708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6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241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7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0314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8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6638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9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188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" name="Picture 3" descr="D:\FRONTPAGE THEMES\NATURE\ANABNR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E571E8FD-9039-4681-9BE7-6572D014C199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19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D0D8BC-8D6A-440F-852E-19B2CE31F36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75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AC5D45-5CCB-4D35-B238-BF4E319AAEA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841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5C805-3F5F-4963-A39D-25EA43D6A978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31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AF059-D1C1-470F-8469-835D4F705B17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4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57F032-5D5D-4447-B6D5-D410661AED34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16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C8729C-6D6E-4F36-B46F-E2EC4C20F045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922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C2530A-6D77-48C1-85AD-F0B30F75F40F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077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20E5D0-A942-4D2A-997D-7EA1380F7689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47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510F12-05FA-4F5C-B1CA-1455CF3C73CE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77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169869-1ADC-46EE-AA62-327F46921DD3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836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" name="Rectangle 4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33" name="Picture 9" descr="C:\Wendy\anabnr2.GI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>
                <a:solidFill>
                  <a:schemeClr val="tx2"/>
                </a:solidFill>
              </a:defRPr>
            </a:lvl1pPr>
          </a:lstStyle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0812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2"/>
          <p:cNvSpPr>
            <a:spLocks noGrp="1"/>
          </p:cNvSpPr>
          <p:nvPr>
            <p:ph type="title"/>
          </p:nvPr>
        </p:nvSpPr>
        <p:spPr>
          <a:xfrm>
            <a:off x="1285875" y="327025"/>
            <a:ext cx="7429500" cy="663575"/>
          </a:xfrm>
        </p:spPr>
        <p:txBody>
          <a:bodyPr/>
          <a:lstStyle/>
          <a:p>
            <a:pPr eaLnBrk="1" hangingPunct="1"/>
            <a:r>
              <a:rPr lang="en-US" altLang="en-US" sz="3200" dirty="0" err="1" smtClean="0"/>
              <a:t>Metode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penelitian</a:t>
            </a:r>
            <a:r>
              <a:rPr lang="en-US" altLang="en-US" sz="3200" dirty="0" smtClean="0"/>
              <a:t>: </a:t>
            </a:r>
            <a:r>
              <a:rPr lang="en-US" alt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Penyajian</a:t>
            </a:r>
            <a:r>
              <a:rPr lang="en-US" alt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data</a:t>
            </a:r>
          </a:p>
        </p:txBody>
      </p:sp>
      <p:sp>
        <p:nvSpPr>
          <p:cNvPr id="6147" name="Text Placeholder 3"/>
          <p:cNvSpPr>
            <a:spLocks noGrp="1"/>
          </p:cNvSpPr>
          <p:nvPr>
            <p:ph type="body" idx="1"/>
          </p:nvPr>
        </p:nvSpPr>
        <p:spPr>
          <a:xfrm>
            <a:off x="0" y="0"/>
            <a:ext cx="1143000" cy="6858000"/>
          </a:xfrm>
          <a:solidFill>
            <a:schemeClr val="accent1"/>
          </a:solidFill>
        </p:spPr>
        <p:txBody>
          <a:bodyPr/>
          <a:lstStyle/>
          <a:p>
            <a:pPr algn="ctr" eaLnBrk="1" hangingPunct="1"/>
            <a:endParaRPr lang="en-US" altLang="en-US" b="1" dirty="0" smtClean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P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E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R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T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E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M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U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A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N</a:t>
            </a:r>
          </a:p>
          <a:p>
            <a:pPr algn="ctr" eaLnBrk="1" hangingPunct="1"/>
            <a:endParaRPr lang="en-US" altLang="en-US" b="1" dirty="0" smtClean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sz="3200" b="1" dirty="0" smtClean="0">
                <a:solidFill>
                  <a:schemeClr val="bg1"/>
                </a:solidFill>
              </a:rPr>
              <a:t>7</a:t>
            </a:r>
            <a:endParaRPr lang="en-US" altLang="en-US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86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0"/>
            <a:ext cx="4572000" cy="470000"/>
          </a:xfrm>
          <a:prstGeom prst="rect">
            <a:avLst/>
          </a:prstGeom>
        </p:spPr>
        <p:txBody>
          <a:bodyPr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2227602"/>
            <a:ext cx="8762999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5016" y="659432"/>
            <a:ext cx="2030812" cy="4216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PENYAJIAN 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8532" y="1287985"/>
            <a:ext cx="8281916" cy="140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Penyajian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menampilkan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dikumpulkan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agar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mudah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dipahami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dianalisis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ditarik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kesimpulannya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Tujuannya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menyederhanakan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informasi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sehingga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pola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hubungan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tren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bisa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terlihat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lebih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jelas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3276600"/>
            <a:ext cx="7963468" cy="2361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a.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Penyajian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Bentuk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Teks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Narasi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Data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disajikan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bentuk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uraian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kalimat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paragraf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Cocok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penelitian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kualitatif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lebih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banyak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menggunakan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deskripsi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Menjelaskan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secara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detail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fenomena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hasil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wawancara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observasi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dokumen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23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0"/>
            <a:ext cx="4572000" cy="470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2227602"/>
            <a:ext cx="8762999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" y="710830"/>
            <a:ext cx="7543800" cy="2032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b.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Penyajian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Bentuk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Tabel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Data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ditampilkan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bentuk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susunan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angka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keterangan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sistematis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Memudahkan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perbandingan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antar-variabel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Banyak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digunakan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penelitian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kuantitatif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087" y="3276600"/>
            <a:ext cx="7848600" cy="1600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c.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Penyajian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Bentuk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Grafik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/Diagram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Data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divisualisasikan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bentuk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gambar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sehingga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lebih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menarik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mudah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dipahami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Cocok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memperlihatkan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tren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distribusi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perbandingan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67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0"/>
            <a:ext cx="4572000" cy="40703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Editing Data</a:t>
            </a:r>
            <a:endParaRPr lang="en-US" sz="20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0098" y="1169035"/>
            <a:ext cx="8220501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Editing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proses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pemeriksaan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dikumpulkan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agar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terhindar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kesalahan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kekurangan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inkonsistensi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sebelum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dianalisis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0098" y="2133600"/>
            <a:ext cx="776330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Tujuan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Memastikan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lengkap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jawaban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kosong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penting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Memastikan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konsisten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jawaban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sesuai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logika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Mengurangi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kesalahan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input data.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Menjaga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kualitas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sebelum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dianalisis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0098" y="4114800"/>
            <a:ext cx="7915702" cy="19010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Contoh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Kuesioner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seharusnya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diisi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1–5,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ternyata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responden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menulis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angka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7 →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diperbaiki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dicatat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sebagai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“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valid”.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Ada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pertanyaan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dikosongkan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responden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→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diberi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catatan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“missing </a:t>
            </a:r>
            <a:r>
              <a:rPr lang="en-US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”.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34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0"/>
            <a:ext cx="4572000" cy="40536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Coding Data</a:t>
            </a:r>
            <a:endParaRPr lang="en-US" sz="20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0098" y="1169035"/>
            <a:ext cx="8220501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Coding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proses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memberi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kode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tertentu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pada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(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khususnya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kualitatif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jawaban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terbuka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agar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lebih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mudah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diolah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secara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statistik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0098" y="2033449"/>
            <a:ext cx="753470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Tujuan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Menyederhanakan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sehingga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mudah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dianalisis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Mengubah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kualitatif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menjadi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bentuk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kuantitatif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angka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Memudahkan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proses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tabulasi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0098" y="3581400"/>
            <a:ext cx="1604670" cy="4216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Tabulasi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5215" y="4061438"/>
            <a:ext cx="821538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Tabulasi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proses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menyusun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telah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dikodekan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bentuk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tabel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sehingga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lebih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terstruktur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siap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dianalisis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0098" y="5029200"/>
            <a:ext cx="783950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Tujuan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Menyajikan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bentuk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sistematis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Memudahkan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analisis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statistik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deskriptif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inferensial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Memperlihatkan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pola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hubungan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tren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data.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96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0"/>
            <a:ext cx="4572000" cy="470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2227602"/>
            <a:ext cx="8762999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5957" y="678491"/>
            <a:ext cx="2555828" cy="4216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TEKNIK ANALISA DATA</a:t>
            </a:r>
          </a:p>
        </p:txBody>
      </p:sp>
      <p:sp>
        <p:nvSpPr>
          <p:cNvPr id="5" name="Rectangle 4"/>
          <p:cNvSpPr/>
          <p:nvPr/>
        </p:nvSpPr>
        <p:spPr>
          <a:xfrm>
            <a:off x="211541" y="1085995"/>
            <a:ext cx="84309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Setelah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terkumpul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dilakukan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teknik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analisa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data,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kegiatan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ini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dilakukan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dengan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cara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mengelompokkan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berdasarkan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variabel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jenis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responden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menyajikan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data,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melakukan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perhitungan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untuk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menjawab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rumusan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masalah</a:t>
            </a:r>
            <a:endParaRPr lang="en-US" sz="20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5957" y="2420603"/>
            <a:ext cx="551599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Teknik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analisa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menggunakan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analisa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statistic</a:t>
            </a:r>
            <a:r>
              <a:rPr lang="en-US" sz="2000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204718" y="2908308"/>
            <a:ext cx="871324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Statistik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deskriptif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statistic yang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digunakan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untuk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menganalissa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dengan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cara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mendskriptifkan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atau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dengan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menggambarkan</a:t>
            </a:r>
            <a:r>
              <a:rPr lang="en-US" sz="2000" b="1" dirty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data yang </a:t>
            </a:r>
            <a:r>
              <a:rPr lang="en-US" sz="2000" b="1" dirty="0" err="1" smtClean="0">
                <a:solidFill>
                  <a:srgbClr val="5B5249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terkumpul</a:t>
            </a:r>
            <a:endParaRPr lang="en-US" sz="2000" b="1" dirty="0" smtClean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Statistik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inferensial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pengambilan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kesimpulan-kesimpulan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sedikit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kesimpulan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umum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endParaRPr lang="en-US" sz="2000" b="1" dirty="0" smtClean="0">
              <a:solidFill>
                <a:srgbClr val="40404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 smtClean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99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" y="3559763"/>
            <a:ext cx="8686800" cy="397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/>
          </a:p>
        </p:txBody>
      </p:sp>
      <p:sp>
        <p:nvSpPr>
          <p:cNvPr id="4" name="Rectangle 3"/>
          <p:cNvSpPr/>
          <p:nvPr/>
        </p:nvSpPr>
        <p:spPr>
          <a:xfrm>
            <a:off x="483358" y="910379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Metode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analisis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statistik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digunakan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dalam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statistik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inferensial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T-test,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Anova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Anacova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Analisis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regresi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Analisis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jalur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S</a:t>
            </a:r>
            <a:r>
              <a:rPr lang="en-US" sz="2000" b="1" i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tructural equation modelling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(SEM)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metode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analisis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lain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tergantung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tujuan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penelitian</a:t>
            </a:r>
            <a:endParaRPr lang="en-US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635758" y="2429390"/>
            <a:ext cx="8077200" cy="305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Statistik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inferensial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terbagi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atas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100"/>
            </a:pP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2000" b="1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Statistik</a:t>
            </a: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parameter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menguji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ukuranpopulasi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melalui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parameternya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melitputi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rata-rata,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simpangan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baku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varians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berdistribusi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normal, data homogeny,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regresi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terpenuhi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asumsi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linearitas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100"/>
            </a:pP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sz="2000" b="1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Statistik</a:t>
            </a: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nonparametric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menguji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parameter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menguji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distribusi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berdistribusi</a:t>
            </a:r>
            <a:r>
              <a:rPr lang="en-US" sz="20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normal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33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1066800"/>
            <a:ext cx="7848600" cy="470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anaslisa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dilakukan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setelah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mengumpulkan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semua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diperlukan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melakukan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tahap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2000" b="1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Pengeditan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pengecekan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penyesuaian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diperlukan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memudahkan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pemebrian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kode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pemprosesan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statistic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sz="2000" b="1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Pemberian</a:t>
            </a: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Kode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(Coding)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identifikasi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klasifikasi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skor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numeric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karate symbol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US" sz="2000" b="1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Pemprosesan</a:t>
            </a:r>
            <a:r>
              <a:rPr lang="en-US" sz="2000" b="1" dirty="0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melakukan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analisa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bantuan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teknologi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 smtClean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komputer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47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914400"/>
            <a:ext cx="8458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dasarnya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tranformasi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tabulasi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mudah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dipahami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ukuran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deskripsi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Frekuensi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ukuran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statistic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deskriptif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menunjukkan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kesamaan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kategori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Tendensi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sentral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ukuran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statistic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menunjukkan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sentral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rata-rata (mean), median, modus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Dispersi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mengukur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yang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diteliti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angka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rata-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ratanya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deviasi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rata-rata,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deviasi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absolut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varian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deviasi</a:t>
            </a:r>
            <a:r>
              <a:rPr lang="en-US" sz="2000" b="1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99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640</Words>
  <Application>Microsoft Office PowerPoint</Application>
  <PresentationFormat>On-screen Show (4:3)</PresentationFormat>
  <Paragraphs>80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Symbol</vt:lpstr>
      <vt:lpstr>Times New Roman</vt:lpstr>
      <vt:lpstr>Wingdings</vt:lpstr>
      <vt:lpstr>Nature</vt:lpstr>
      <vt:lpstr>Metode penelitian: Penyajian  data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2025-11-03T13:50:32Z</dcterms:modified>
</cp:coreProperties>
</file>